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1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E032B-0586-1AEC-95A5-DBF32AE2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B8ED6F-FDA2-682D-8BD4-93241ED95F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A349A-A66D-A745-EA2A-EF6DC5D62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9E6CCE-DB29-9067-B822-5A586F5B5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2BB503-D500-3C30-0379-AC05BDC8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04764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9A36A-A80D-9739-2D1A-985D3C64B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05455A-4E72-512E-84CE-A2C35B1DB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B3A9A-EC12-93F1-5068-A8DFCDB54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0002B-7C93-A9EA-FC57-9643DAB92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B153B-4BEC-21B3-5A74-EA4C5C161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8501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8FA5028-8FCA-9DAD-35C6-60659F3FE8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2D00CF-E26C-0408-9388-A12894A450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2140A-D1C6-DE98-04FB-0A3288947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F5911-D5C6-50EE-B2C6-F8BCF854C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F6B80-89D3-14CA-0523-8BEF11F48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35727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6ABF9-0F2C-A058-E32E-75E371597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34D00-6B41-0BA2-7CBD-3A3172B912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A291C9-AFFD-70E1-4016-A5C899A1F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09582-F33D-1D69-1958-16336965F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21DC4-2922-8A6E-8FA1-6CCCFE635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67976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43561-60A9-5D15-57D5-9B07C1C06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127BD-FD1D-8264-9798-3933C5258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347EF9-18D9-32E9-92B0-1CC1A6B8C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01826-F0CC-BD4E-0082-68840A645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07016-E3A2-CDDD-09EB-041CE9C98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48862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BCE5E-036E-F86A-EABD-0CE9356BD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FEE7C-249F-1ECD-79E6-8F66292A66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CD4B20-7927-12F4-1D81-DD0B59FA02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E85B3-3B5A-7468-BD14-96E095646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824D11-A82A-A179-CA88-FD0631E2E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360B88-7219-E543-8880-22E227DB0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36813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B3ADE-3BA7-FB03-9757-B1EC69D6F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2B7803-1CED-2477-41F8-3D253A2A7B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332DB5-45A5-70A1-6544-F9037FA88C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E50A8B-80B0-2DB0-1435-D934158DEF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855CDC-9825-1155-0646-213F752FCD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3B2A93-15C4-8497-18B0-1AF6D9E72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1E6D68-67D9-AD26-716E-076051612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71702E-BB73-4968-B659-7E24F34C2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09367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EE274-E93B-D59E-51BB-2AF52BC91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B77F63-9FD8-4C0E-36C5-CC2788AE3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4A5B4D-8A60-71F7-735D-28547C065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C3D30F-902F-758D-ACB9-35C972E76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9854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A6F093-3C31-4D60-4593-B44F964DD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5580CE-6834-6928-92C1-1AB4E7B9E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2222F5-328E-E010-C8A5-1917E9AA2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27942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94E7D-1DA0-7772-B4D7-EF6F8197B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EF983-25F4-9550-81D1-8215607DC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B178F-6E06-0CC5-723B-111FEF9590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AF1BEC-59CB-2C71-5190-BFD669C95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56F9C9-5CA1-6736-4FBA-5979D45A3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C3B6E5-E397-3D5E-FCAB-41361E628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3718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9F82A-AF1D-52F1-83D3-05FD1D76A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239686-195B-1B19-4670-DD75A9EDA1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276AA-5FE0-8B4B-2F3E-7DDE71E3F5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D1A391-F86B-0A6E-7FA8-48FA24031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F5888-68D7-A548-2ED6-9A78F2305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F2A64B-0895-7E96-8BE9-9A1EBB2BF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34184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585D94-1E8F-CD82-2DDA-72A135A4B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C9D288-7A19-3699-57BD-3372A883E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C7898-4C43-A003-8FBA-95A9532D7F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2A5CD-EE25-48C2-B89E-5A32F9511D5F}" type="datetimeFigureOut">
              <a:rPr lang="en-PH" smtClean="0"/>
              <a:t>2/26/2026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B348B-AE02-8B1F-C998-AD9C89C4EF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301D3-5E8C-6836-BC2C-B07C6359FA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24898-0917-4464-8E7A-3B5037D2F1A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1384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ed and white poster with text&#10;&#10;AI-generated content may be incorrect.">
            <a:extLst>
              <a:ext uri="{FF2B5EF4-FFF2-40B4-BE49-F238E27FC236}">
                <a16:creationId xmlns:a16="http://schemas.microsoft.com/office/drawing/2014/main" id="{C6632902-208E-02D4-63E6-78F31E8E4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232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A8AB5C3-C355-2AD1-D35A-D9CD3C7EB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602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Vincent Tordesillas</dc:creator>
  <cp:lastModifiedBy>Vincent Tordesillas</cp:lastModifiedBy>
  <cp:revision>7</cp:revision>
  <dcterms:created xsi:type="dcterms:W3CDTF">2025-08-14T05:16:31Z</dcterms:created>
  <dcterms:modified xsi:type="dcterms:W3CDTF">2026-02-25T23:42:43Z</dcterms:modified>
</cp:coreProperties>
</file>